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webextensions/webextension1.xml" ContentType="application/vnd.ms-office.webextension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webextensions/taskpanes.xml" ContentType="application/vnd.ms-office.webextensiontaskpan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773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042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608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46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992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92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661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274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79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195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273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8FC22-51CE-47EC-8D88-E9244A7CD6F9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20E1-3F58-4460-87D2-1D4CD5E3A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5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609" y="968991"/>
            <a:ext cx="10515600" cy="4749421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Sequence Control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8000" dirty="0" smtClean="0"/>
              <a:t>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9600" dirty="0" smtClean="0"/>
              <a:t>Statement Level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236868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documents\pratt\JPG\flowch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8674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609" y="2538485"/>
            <a:ext cx="10515600" cy="14313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5300" dirty="0" smtClean="0"/>
              <a:t>Happy</a:t>
            </a:r>
            <a:br>
              <a:rPr lang="en-US" sz="15300" dirty="0" smtClean="0"/>
            </a:br>
            <a:r>
              <a:rPr lang="en-US" sz="15300" dirty="0" smtClean="0"/>
              <a:t> Programmers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164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 smtClean="0"/>
              <a:t>Forms of Statement Level Control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2263139"/>
            <a:ext cx="9624060" cy="39138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 Composition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 Alternation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 Iteration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 Explicit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829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Composition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51561"/>
            <a:ext cx="6818312" cy="50749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sz="1600" dirty="0" smtClean="0">
              <a:solidFill>
                <a:srgbClr val="804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main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en-US" sz="60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"Hello, World!\n“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"I am a C++14 code running on your machine\n"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 return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66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6600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537460"/>
            <a:ext cx="3595052" cy="33315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Statements are executed in order they appear in code. By using statements in </a:t>
            </a:r>
            <a:r>
              <a:rPr lang="en-US" sz="3600" b="1" dirty="0" smtClean="0"/>
              <a:t>{ }</a:t>
            </a:r>
            <a:r>
              <a:rPr lang="en-US" sz="3600" dirty="0" smtClean="0"/>
              <a:t>  block.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24873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Alteration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7241"/>
            <a:ext cx="6383972" cy="54803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>
              <a:solidFill>
                <a:srgbClr val="804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main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(){</a:t>
            </a:r>
            <a:endParaRPr lang="en-US" sz="2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a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n-US" sz="40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40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40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n-US" sz="40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"I am zero"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else</a:t>
            </a:r>
            <a:r>
              <a:rPr lang="en-US" sz="40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"I am not zero"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800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4000" dirty="0">
              <a:effectLst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446020"/>
            <a:ext cx="3932237" cy="381158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Two </a:t>
            </a:r>
            <a:r>
              <a:rPr lang="en-US" sz="3600" dirty="0"/>
              <a:t>sequences form alternatives so one sequence or the </a:t>
            </a:r>
            <a:r>
              <a:rPr lang="en-US" sz="3600" dirty="0" smtClean="0"/>
              <a:t>other sequence </a:t>
            </a:r>
            <a:r>
              <a:rPr lang="en-US" sz="3600" dirty="0"/>
              <a:t>is executed but not </a:t>
            </a:r>
            <a:r>
              <a:rPr lang="en-US" sz="3600" dirty="0" smtClean="0"/>
              <a:t>both . Basically </a:t>
            </a:r>
            <a:r>
              <a:rPr lang="en-US" sz="3600" b="1" dirty="0" smtClean="0"/>
              <a:t>IF-ELSE</a:t>
            </a:r>
            <a:r>
              <a:rPr lang="en-US" sz="3600" dirty="0" smtClean="0"/>
              <a:t> statements.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26116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Iteration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0"/>
            <a:ext cx="6818312" cy="54117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FF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main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54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fo</a:t>
            </a:r>
            <a:r>
              <a:rPr lang="en-US" sz="5400" b="1" dirty="0">
                <a:solidFill>
                  <a:srgbClr val="0000FF"/>
                </a:solidFill>
                <a:latin typeface="Courier New" panose="02070309020205020404" pitchFamily="49" charset="0"/>
              </a:rPr>
              <a:t>r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5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;++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"I am "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 return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800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2800" dirty="0">
              <a:effectLst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14600"/>
            <a:ext cx="3932237" cy="335438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 sequence of statements that are executed repeatedly.</a:t>
            </a:r>
          </a:p>
          <a:p>
            <a:r>
              <a:rPr lang="en-US" sz="3600" dirty="0" smtClean="0"/>
              <a:t>(Basically </a:t>
            </a:r>
            <a:r>
              <a:rPr lang="en-US" sz="3600" b="1" dirty="0" smtClean="0"/>
              <a:t>LOOP</a:t>
            </a:r>
            <a:r>
              <a:rPr lang="en-US" sz="3600" dirty="0" smtClean="0"/>
              <a:t> statements).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1150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7" cy="160020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Explicit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51460"/>
            <a:ext cx="6818312" cy="64007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4800" dirty="0" smtClean="0">
              <a:solidFill>
                <a:srgbClr val="8000FF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main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(){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label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4800" dirty="0" smtClean="0">
                <a:solidFill>
                  <a:srgbClr val="808080"/>
                </a:solidFill>
                <a:effectLst/>
                <a:latin typeface="Courier New" panose="02070309020205020404" pitchFamily="49" charset="0"/>
              </a:rPr>
              <a:t>"I am in under label”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4800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 err="1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goto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label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4800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48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4800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4800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4800" dirty="0">
              <a:effectLst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743200"/>
            <a:ext cx="3932237" cy="27889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These are </a:t>
            </a:r>
            <a:r>
              <a:rPr lang="en-US" sz="3600" b="1" dirty="0" smtClean="0"/>
              <a:t>GOTO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statements available only in few languages like C/</a:t>
            </a:r>
            <a:r>
              <a:rPr lang="en-US" sz="3600" dirty="0"/>
              <a:t>C</a:t>
            </a:r>
            <a:r>
              <a:rPr lang="en-US" sz="3600" dirty="0" smtClean="0"/>
              <a:t>++, Java.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3237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Proper Programs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A proper program is a flowchart with </a:t>
            </a:r>
          </a:p>
          <a:p>
            <a:r>
              <a:rPr lang="en-US" sz="4800" dirty="0" smtClean="0"/>
              <a:t>1 entry point</a:t>
            </a:r>
          </a:p>
          <a:p>
            <a:r>
              <a:rPr lang="en-US" sz="4800" dirty="0" smtClean="0"/>
              <a:t>1 exit point</a:t>
            </a:r>
          </a:p>
          <a:p>
            <a:r>
              <a:rPr lang="en-US" sz="4800" dirty="0" smtClean="0"/>
              <a:t>There is a path from entry point to any point to exit point.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41992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Prime Programs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A prime program is a proper program which has no embedded proper subprogram of greater than </a:t>
            </a:r>
            <a:r>
              <a:rPr lang="en-US" sz="4800" dirty="0" smtClean="0"/>
              <a:t>1 node</a:t>
            </a:r>
            <a:r>
              <a:rPr lang="en-US" sz="4800" dirty="0"/>
              <a:t>. (i.e., cannot cut 2 arcs to extract a prime subprogram within it).</a:t>
            </a:r>
          </a:p>
        </p:txBody>
      </p:sp>
    </p:spTree>
    <p:extLst>
      <p:ext uri="{BB962C8B-B14F-4D97-AF65-F5344CB8AC3E}">
        <p14:creationId xmlns:p14="http://schemas.microsoft.com/office/powerpoint/2010/main" xmlns="" val="283576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Composite Programs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A composite program is a proper program that is not prime.</a:t>
            </a:r>
          </a:p>
        </p:txBody>
      </p:sp>
    </p:spTree>
    <p:extLst>
      <p:ext uri="{BB962C8B-B14F-4D97-AF65-F5344CB8AC3E}">
        <p14:creationId xmlns:p14="http://schemas.microsoft.com/office/powerpoint/2010/main" xmlns="" val="194399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843C71F-77C1-4E73-A387-518B55D365BA}">
  <we:reference id="wa104191381" version="1.0.0.0" store="en-US" storeType="OMEX"/>
  <we:alternateReferences>
    <we:reference id="WA104191381" version="1.0.0.0" store="WA10419138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256</Words>
  <Application>Microsoft Office PowerPoint</Application>
  <PresentationFormat>Custom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Sequence Control  at Statement Level</vt:lpstr>
      <vt:lpstr>Forms of Statement Level Control</vt:lpstr>
      <vt:lpstr>Composition</vt:lpstr>
      <vt:lpstr> Alteration</vt:lpstr>
      <vt:lpstr> Iteration</vt:lpstr>
      <vt:lpstr> Explicit</vt:lpstr>
      <vt:lpstr>Proper Programs</vt:lpstr>
      <vt:lpstr>Prime Programs</vt:lpstr>
      <vt:lpstr>Composite Programs</vt:lpstr>
      <vt:lpstr>Slide 10</vt:lpstr>
      <vt:lpstr>Happy  Programmers Day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Ajay Saini</dc:creator>
  <cp:lastModifiedBy>a</cp:lastModifiedBy>
  <cp:revision>49</cp:revision>
  <dcterms:created xsi:type="dcterms:W3CDTF">2015-09-14T01:28:17Z</dcterms:created>
  <dcterms:modified xsi:type="dcterms:W3CDTF">2016-07-22T06:00:22Z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