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notesMasterIdLst>
    <p:notesMasterId r:id="rId19"/>
  </p:notesMasterIdLst>
  <p:sldIdLst>
    <p:sldId id="285" r:id="rId2"/>
    <p:sldId id="286" r:id="rId3"/>
    <p:sldId id="281" r:id="rId4"/>
    <p:sldId id="271" r:id="rId5"/>
    <p:sldId id="260" r:id="rId6"/>
    <p:sldId id="273" r:id="rId7"/>
    <p:sldId id="261" r:id="rId8"/>
    <p:sldId id="262" r:id="rId9"/>
    <p:sldId id="264" r:id="rId10"/>
    <p:sldId id="265" r:id="rId11"/>
    <p:sldId id="283" r:id="rId12"/>
    <p:sldId id="282" r:id="rId13"/>
    <p:sldId id="279" r:id="rId14"/>
    <p:sldId id="277" r:id="rId15"/>
    <p:sldId id="274" r:id="rId16"/>
    <p:sldId id="276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511" autoAdjust="0"/>
    <p:restoredTop sz="94660"/>
  </p:normalViewPr>
  <p:slideViewPr>
    <p:cSldViewPr>
      <p:cViewPr>
        <p:scale>
          <a:sx n="33" d="100"/>
          <a:sy n="33" d="100"/>
        </p:scale>
        <p:origin x="-264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3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341F6-621F-4ACD-869F-5FC3AF0B3EDD}" type="datetimeFigureOut">
              <a:rPr lang="en-US" smtClean="0"/>
              <a:pPr/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E4474-D732-4D85-BE12-86A1C979BE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E4474-D732-4D85-BE12-86A1C979BE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1029-81D2-46A7-BA54-19ECF16F5032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6767-BAAF-457C-8FC2-05B378FBA0EC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EB184-D672-4FD9-ADF5-4CAC7662339E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DBF3-982C-4572-A84E-AC1365FB3DFA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2F994-0046-4B01-A109-D28D3512BF19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5691-F882-468F-95D0-B9C7FD93BC47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8E73-2E4B-4204-832D-6234C5B7AE3B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7D767-4131-43CB-9285-D2F4B6DF2DED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C5179-C394-4179-A919-F83786849803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9150-9D86-4723-95CF-33F05B2B9F9D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66AA-BEF6-45BD-ADF3-913143A0925E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5587A-EB39-4E57-81A3-278F397A2E6A}" type="datetime1">
              <a:rPr lang="en-US" smtClean="0"/>
              <a:pPr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C0ECD-9ED8-4A28-B078-58245125A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ransition>
    <p:wedg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6934200" cy="1847850"/>
          </a:xfrm>
        </p:spPr>
        <p:txBody>
          <a:bodyPr>
            <a:normAutofit fontScale="90000"/>
          </a:bodyPr>
          <a:lstStyle/>
          <a:p>
            <a:r>
              <a:rPr lang="en-IN" sz="6000" u="sng" dirty="0" smtClean="0">
                <a:solidFill>
                  <a:srgbClr val="C00000"/>
                </a:solidFill>
                <a:latin typeface="Impact" pitchFamily="34" charset="0"/>
              </a:rPr>
              <a:t>LIQUID CRYSTAL DISPLAY</a:t>
            </a:r>
            <a:endParaRPr lang="en-IN" sz="6000" u="sng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E:\MIT COLLEGE DATA\LOGO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219200"/>
            <a:ext cx="2438400" cy="914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53200" cy="1477962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ADVANTAGES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26720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BRIGHTNESS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EMISSION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GEOMETRIC DISTORTION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POWER CONSUMPTION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PHYSICAL ASPECTS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SCREEN SHAPE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SHARPNESS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6248400" cy="1143000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DISADVANTAGES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3733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ASPECT RATIO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RESOLUTION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COST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MOTION ARTIFACT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7283" y="381000"/>
            <a:ext cx="197671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1066800"/>
          </a:xfrm>
        </p:spPr>
        <p:txBody>
          <a:bodyPr>
            <a:noAutofit/>
          </a:bodyPr>
          <a:lstStyle/>
          <a:p>
            <a:r>
              <a:rPr lang="en-IN" sz="6000" u="sng" dirty="0" smtClean="0">
                <a:solidFill>
                  <a:srgbClr val="C00000"/>
                </a:solidFill>
                <a:latin typeface="Impact" pitchFamily="34" charset="0"/>
              </a:rPr>
              <a:t>APPLICATIONS OF LCD</a:t>
            </a:r>
            <a:endParaRPr lang="en-IN" sz="6000" u="sng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 descr="C:\Users\admin\Desktop\lc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3324209" cy="1905000"/>
          </a:xfrm>
          <a:prstGeom prst="rect">
            <a:avLst/>
          </a:prstGeom>
          <a:noFill/>
        </p:spPr>
      </p:pic>
      <p:pic>
        <p:nvPicPr>
          <p:cNvPr id="1027" name="Picture 3" descr="C:\Users\admin\Desktop\lcd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5334000"/>
            <a:ext cx="2590800" cy="1295400"/>
          </a:xfrm>
          <a:prstGeom prst="rect">
            <a:avLst/>
          </a:prstGeom>
          <a:noFill/>
        </p:spPr>
      </p:pic>
      <p:pic>
        <p:nvPicPr>
          <p:cNvPr id="1028" name="Picture 4" descr="C:\Users\admin\Desktop\lcd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209881"/>
            <a:ext cx="2590800" cy="3190918"/>
          </a:xfrm>
          <a:prstGeom prst="rect">
            <a:avLst/>
          </a:prstGeom>
          <a:noFill/>
        </p:spPr>
      </p:pic>
      <p:pic>
        <p:nvPicPr>
          <p:cNvPr id="1029" name="Picture 5" descr="C:\Users\admin\Desktop\lcd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4648200"/>
            <a:ext cx="2057400" cy="1981200"/>
          </a:xfrm>
          <a:prstGeom prst="rect">
            <a:avLst/>
          </a:prstGeom>
          <a:noFill/>
        </p:spPr>
      </p:pic>
      <p:pic>
        <p:nvPicPr>
          <p:cNvPr id="1030" name="Picture 6" descr="C:\Users\admin\Desktop\ANCHAL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1" y="1371600"/>
            <a:ext cx="4648199" cy="2743200"/>
          </a:xfrm>
          <a:prstGeom prst="rect">
            <a:avLst/>
          </a:prstGeom>
          <a:noFill/>
        </p:spPr>
      </p:pic>
      <p:pic>
        <p:nvPicPr>
          <p:cNvPr id="1031" name="Picture 7" descr="C:\Users\admin\Desktop\AN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0" y="4343400"/>
            <a:ext cx="2227385" cy="762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315200" cy="1143000"/>
          </a:xfrm>
        </p:spPr>
        <p:txBody>
          <a:bodyPr>
            <a:normAutofit/>
          </a:bodyPr>
          <a:lstStyle/>
          <a:p>
            <a:r>
              <a:rPr lang="en-US" sz="54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GREAT COMPETATOR :LCD</a:t>
            </a:r>
            <a:endParaRPr lang="en-US" sz="54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altLang="en-US" sz="3600" u="sng" dirty="0" smtClean="0">
                <a:latin typeface="Times New Roman" pitchFamily="18" charset="0"/>
                <a:cs typeface="Times New Roman" pitchFamily="18" charset="0"/>
              </a:rPr>
              <a:t>LCD TV advantage over Plasma TV:</a:t>
            </a:r>
          </a:p>
          <a:p>
            <a:pPr lvl="3">
              <a:buFont typeface="Wingdings" pitchFamily="2" charset="2"/>
              <a:buChar char="v"/>
            </a:pPr>
            <a:endParaRPr lang="en-IN" altLang="en-US" sz="36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Brighter than plasma</a:t>
            </a: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Screen surface is less reflective</a:t>
            </a: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Perform well at high altitudes</a:t>
            </a: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Lighter in weight</a:t>
            </a: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Long display life</a:t>
            </a:r>
          </a:p>
          <a:p>
            <a:pPr lvl="3">
              <a:buFont typeface="Wingdings" pitchFamily="2" charset="2"/>
              <a:buChar char="v"/>
            </a:pPr>
            <a:r>
              <a:rPr lang="en-IN" altLang="en-US" sz="2800" dirty="0" smtClean="0">
                <a:latin typeface="Times New Roman" pitchFamily="18" charset="0"/>
                <a:cs typeface="Times New Roman" pitchFamily="18" charset="0"/>
              </a:rPr>
              <a:t> Cooler running temperature</a:t>
            </a:r>
          </a:p>
          <a:p>
            <a:endParaRPr lang="en-US" sz="3600" dirty="0"/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7146" y="533400"/>
            <a:ext cx="1516854" cy="81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325562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CONCLUSION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liquid crystal display (LCD) is a type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of flat panel display.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They are called “liquid crystal” that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these compound have a crystalline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  arrangement of molecules.</a:t>
            </a: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7010400" cy="1143000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QUESTIONS..???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pic>
        <p:nvPicPr>
          <p:cNvPr id="4" name="Picture 11" descr="needhel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21540000">
            <a:off x="995164" y="1601213"/>
            <a:ext cx="7080199" cy="4878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lasma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>
            <a:no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</a:rPr>
              <a:t>REFRENCE</a:t>
            </a:r>
            <a:endParaRPr lang="en-US" sz="6000" u="sng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800" dirty="0" smtClean="0"/>
              <a:t>P. </a:t>
            </a:r>
            <a:r>
              <a:rPr lang="en-CA" sz="2800" dirty="0" err="1" smtClean="0"/>
              <a:t>Engardio</a:t>
            </a:r>
            <a:r>
              <a:rPr lang="en-CA" sz="2800" dirty="0" smtClean="0"/>
              <a:t>, E. </a:t>
            </a:r>
            <a:r>
              <a:rPr lang="en-CA" sz="2800" dirty="0" err="1" smtClean="0"/>
              <a:t>Woyke</a:t>
            </a:r>
            <a:r>
              <a:rPr lang="en-CA" sz="2800" dirty="0" smtClean="0"/>
              <a:t>, M. </a:t>
            </a:r>
            <a:r>
              <a:rPr lang="en-CA" sz="2800" dirty="0" err="1" smtClean="0"/>
              <a:t>Ihlwan</a:t>
            </a:r>
            <a:r>
              <a:rPr lang="en-CA" sz="2800" dirty="0" smtClean="0"/>
              <a:t>, K. Hall.  2007.  Flat Panels, Thin Margins.  </a:t>
            </a:r>
            <a:r>
              <a:rPr lang="en-CA" sz="2800" i="1" dirty="0" smtClean="0"/>
              <a:t>Business Week.  </a:t>
            </a:r>
            <a:r>
              <a:rPr lang="en-CA" sz="2800" dirty="0" smtClean="0"/>
              <a:t>Issue 4023.  pg. 50-51.</a:t>
            </a:r>
          </a:p>
          <a:p>
            <a:r>
              <a:rPr lang="en-CA" sz="2800" dirty="0" smtClean="0"/>
              <a:t>Jeffrey A. Hart.  </a:t>
            </a:r>
            <a:r>
              <a:rPr lang="en-CA" sz="2800" i="1" dirty="0" smtClean="0"/>
              <a:t>Technology, Television and Competition.</a:t>
            </a:r>
            <a:r>
              <a:rPr lang="en-CA" sz="2800" dirty="0" smtClean="0"/>
              <a:t>  Cambridge University Press, 2004.</a:t>
            </a:r>
            <a:endParaRPr lang="en-CA" sz="2800" i="1" dirty="0" smtClean="0"/>
          </a:p>
          <a:p>
            <a:r>
              <a:rPr lang="en-CA" sz="2800" dirty="0" smtClean="0"/>
              <a:t>D.J. </a:t>
            </a:r>
            <a:r>
              <a:rPr lang="en-CA" sz="2800" dirty="0" err="1" smtClean="0"/>
              <a:t>Channim</a:t>
            </a:r>
            <a:r>
              <a:rPr lang="en-CA" sz="2800" dirty="0" smtClean="0"/>
              <a:t>, A. </a:t>
            </a:r>
            <a:r>
              <a:rPr lang="en-CA" sz="2800" dirty="0" err="1" smtClean="0"/>
              <a:t>Sussman</a:t>
            </a:r>
            <a:r>
              <a:rPr lang="en-CA" sz="2800" dirty="0" smtClean="0"/>
              <a:t>.  Liquid-Crystal Displays, LCD.  </a:t>
            </a:r>
            <a:r>
              <a:rPr lang="en-CA" sz="2800" i="1" dirty="0" smtClean="0"/>
              <a:t>Topics in Applied Physics Volume 40: Display Devices</a:t>
            </a:r>
            <a:r>
              <a:rPr lang="en-CA" sz="2800" dirty="0" smtClean="0"/>
              <a:t>. Ed. J. I. </a:t>
            </a:r>
            <a:r>
              <a:rPr lang="en-CA" sz="2800" dirty="0" err="1" smtClean="0"/>
              <a:t>Pankove</a:t>
            </a:r>
            <a:r>
              <a:rPr lang="en-CA" sz="2800" dirty="0" smtClean="0"/>
              <a:t>. New York, 1980.</a:t>
            </a:r>
          </a:p>
          <a:p>
            <a:r>
              <a:rPr lang="en-CA" sz="2800" dirty="0" smtClean="0"/>
              <a:t>Liquid Crystal Display http://en.wikipedia.org/wiki/Liquid_crystal_display</a:t>
            </a:r>
          </a:p>
          <a:p>
            <a:endParaRPr lang="en-US" sz="2800" dirty="0"/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8077200" cy="32004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rgbClr val="C0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THANKYOU…….</a:t>
            </a:r>
            <a:br>
              <a:rPr lang="en-US" sz="9600" dirty="0" smtClean="0">
                <a:solidFill>
                  <a:srgbClr val="C0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endParaRPr lang="en-US" sz="9600" dirty="0">
              <a:solidFill>
                <a:srgbClr val="C0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3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391400" cy="1371600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TIPS TO BE COVERED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7010400" cy="4724400"/>
          </a:xfrm>
        </p:spPr>
        <p:txBody>
          <a:bodyPr>
            <a:normAutofit fontScale="70000" lnSpcReduction="20000"/>
          </a:bodyPr>
          <a:lstStyle/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HISTORY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INTRODUCTION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WORKING PRINCIPLE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TYPES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MERITS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DEMERITS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CONCLUSION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COMPARISION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APPLICATION</a:t>
            </a:r>
          </a:p>
          <a:p>
            <a:pPr algn="l">
              <a:buFont typeface="Wingdings" pitchFamily="2" charset="2"/>
              <a:buChar char="v"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BIBLOGRAPHY</a:t>
            </a:r>
          </a:p>
          <a:p>
            <a:pPr algn="l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5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</a:rPr>
              <a:t>ACKNOWLEDGEMENT</a:t>
            </a:r>
            <a:endParaRPr lang="en-US" sz="6000" u="sng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752600"/>
            <a:ext cx="7620000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Georgia" pitchFamily="18" charset="0"/>
            </a:endParaRPr>
          </a:p>
          <a:p>
            <a:pPr algn="just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 wish to express my sincere thanks and deep</a:t>
            </a:r>
          </a:p>
          <a:p>
            <a:pPr algn="just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sense of gratitude to all my esteemed teachers, family and friends for her helpful suggestions throughout the life.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</a:rPr>
              <a:t>EVOLUTION</a:t>
            </a:r>
            <a:endParaRPr lang="en-US" sz="6000" u="sng" dirty="0">
              <a:solidFill>
                <a:srgbClr val="C00000"/>
              </a:solidFill>
              <a:latin typeface="Impact" pitchFamily="34" charset="0"/>
            </a:endParaRPr>
          </a:p>
        </p:txBody>
      </p:sp>
      <p:pic>
        <p:nvPicPr>
          <p:cNvPr id="4" name="Picture 5" descr="KDL46V2500_en_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200400"/>
            <a:ext cx="2971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990600"/>
            <a:ext cx="6781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CA" sz="2400" dirty="0" smtClean="0"/>
              <a:t>  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LCDs are a type of light modulating display </a:t>
            </a:r>
          </a:p>
          <a:p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    device.</a:t>
            </a:r>
          </a:p>
          <a:p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LCD technology does not emit light in visual form.</a:t>
            </a:r>
          </a:p>
          <a:p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It modifies the transmission of light to represent</a:t>
            </a:r>
          </a:p>
          <a:p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    images.</a:t>
            </a:r>
          </a:p>
          <a:p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On the other hand Plasma displays, CRT and</a:t>
            </a:r>
          </a:p>
          <a:p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   OLED devices are all light emitting</a:t>
            </a:r>
            <a:r>
              <a:rPr lang="en-C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display</a:t>
            </a:r>
          </a:p>
          <a:p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   devices.</a:t>
            </a:r>
          </a:p>
          <a:p>
            <a:pPr lvl="1"/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LCDs are rapidly becoming the most popular</a:t>
            </a:r>
          </a:p>
          <a:p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       display device available.</a:t>
            </a:r>
          </a:p>
          <a:p>
            <a:pPr lvl="1"/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plasma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001000" cy="1524000"/>
          </a:xfrm>
        </p:spPr>
        <p:txBody>
          <a:bodyPr>
            <a:normAutofit/>
          </a:bodyPr>
          <a:lstStyle/>
          <a:p>
            <a:pPr eaLnBrk="1" hangingPunct="1"/>
            <a:r>
              <a:rPr lang="en-CA" sz="54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HISTORY AND DEVLOPEMENT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447800"/>
            <a:ext cx="8915400" cy="5410200"/>
          </a:xfrm>
        </p:spPr>
        <p:txBody>
          <a:bodyPr>
            <a:noAutofit/>
          </a:bodyPr>
          <a:lstStyle/>
          <a:p>
            <a:pPr lvl="1"/>
            <a:r>
              <a:rPr lang="en-CA" sz="2400" b="1" u="sng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1970’s</a:t>
            </a:r>
          </a:p>
          <a:p>
            <a:pPr lvl="2" algn="l">
              <a:buFont typeface="Wingdings" pitchFamily="2" charset="2"/>
              <a:buChar char="v"/>
            </a:pPr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First commercial LCDs came into existence.  The technology</a:t>
            </a:r>
          </a:p>
          <a:p>
            <a:pPr lvl="2" algn="l"/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was first used in the quartz watch and in early calculator </a:t>
            </a:r>
          </a:p>
          <a:p>
            <a:pPr lvl="2" algn="l"/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displays.</a:t>
            </a:r>
          </a:p>
          <a:p>
            <a:pPr lvl="1"/>
            <a:r>
              <a:rPr lang="en-CA" sz="2400" b="1" u="sng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1990’s</a:t>
            </a:r>
          </a:p>
          <a:p>
            <a:pPr lvl="2" algn="l">
              <a:buFont typeface="Wingdings" pitchFamily="2" charset="2"/>
              <a:buChar char="v"/>
            </a:pPr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Early use of colour LCDs for digital cameras and computer </a:t>
            </a:r>
          </a:p>
          <a:p>
            <a:pPr lvl="2" algn="l"/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monitors.</a:t>
            </a:r>
          </a:p>
          <a:p>
            <a:pPr lvl="1"/>
            <a:r>
              <a:rPr lang="en-CA" sz="2400" b="1" u="sng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2000’s</a:t>
            </a:r>
          </a:p>
          <a:p>
            <a:pPr lvl="2" algn="l">
              <a:buFont typeface="Wingdings" pitchFamily="2" charset="2"/>
              <a:buChar char="v"/>
            </a:pPr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Technological improvements led to larger LCDs suitable for </a:t>
            </a:r>
          </a:p>
          <a:p>
            <a:pPr lvl="2" algn="l"/>
            <a:r>
              <a:rPr lang="en-C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home theatre use.</a:t>
            </a:r>
          </a:p>
          <a:p>
            <a:pPr lvl="2"/>
            <a:r>
              <a:rPr lang="en-CA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“Full HD 1080p displays produced</a:t>
            </a:r>
          </a:p>
          <a:p>
            <a:pPr lvl="2"/>
            <a:r>
              <a:rPr lang="en-CA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Currently the largest LCD panel is 108”</a:t>
            </a:r>
          </a:p>
          <a:p>
            <a:pPr eaLnBrk="1" hangingPunct="1"/>
            <a:endParaRPr lang="en-CA" sz="2400" u="sng" dirty="0" smtClean="0"/>
          </a:p>
        </p:txBody>
      </p:sp>
      <p:pic>
        <p:nvPicPr>
          <p:cNvPr id="6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88912"/>
            <a:ext cx="1288254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447800"/>
            <a:ext cx="8686800" cy="5029200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LCD????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liquid crystal display is a thin flat panel use for electronically</a:t>
            </a:r>
          </a:p>
          <a:p>
            <a:pPr algn="l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displaying information such as text, Images and moving pictures.</a:t>
            </a:r>
          </a:p>
          <a:p>
            <a:pPr algn="l">
              <a:lnSpc>
                <a:spcPct val="150000"/>
              </a:lnSpc>
            </a:pP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It uses include computer monitors , televisions, instrument panels</a:t>
            </a:r>
          </a:p>
          <a:p>
            <a:pPr algn="l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and calculators etc.</a:t>
            </a:r>
          </a:p>
          <a:p>
            <a:pPr algn="l">
              <a:lnSpc>
                <a:spcPct val="150000"/>
              </a:lnSpc>
            </a:pP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001000" cy="220980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C00000"/>
                </a:solidFill>
                <a:latin typeface="Impact" pitchFamily="34" charset="0"/>
              </a:rPr>
              <a:t>	</a:t>
            </a:r>
            <a:r>
              <a:rPr lang="en-US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Introduction of LCD</a:t>
            </a:r>
            <a:r>
              <a:rPr lang="en-US" sz="6000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/>
            </a:r>
            <a:br>
              <a:rPr lang="en-US" sz="6000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</a:br>
            <a:endParaRPr lang="en-US" sz="6000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1374" y="188913"/>
            <a:ext cx="148548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7818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WORKING PRINCIPLE OF LCD</a:t>
            </a:r>
            <a:endParaRPr lang="en-US" sz="48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486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4" descr="750px-LCD_subpixel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3550" y="2514600"/>
            <a:ext cx="3600450" cy="287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1371600"/>
            <a:ext cx="5715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</a:pPr>
            <a:r>
              <a:rPr lang="en-CA" sz="2800" dirty="0">
                <a:latin typeface="Times New Roman" pitchFamily="18" charset="0"/>
                <a:cs typeface="Times New Roman" pitchFamily="18" charset="0"/>
              </a:rPr>
              <a:t>The panel consists of a number of </a:t>
            </a: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layers: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Liquid crystal layer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2  transparent conductors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2 perpendicular polarizing</a:t>
            </a:r>
          </a:p>
          <a:p>
            <a:pPr lvl="1">
              <a:lnSpc>
                <a:spcPct val="90000"/>
              </a:lnSpc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   filters.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Colour filter</a:t>
            </a:r>
          </a:p>
          <a:p>
            <a:pPr lvl="1">
              <a:lnSpc>
                <a:spcPct val="90000"/>
              </a:lnSpc>
            </a:pPr>
            <a:endParaRPr lang="en-C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In their natural state the liquid crystal align themselves in order.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endParaRPr lang="en-C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The molecule works on the concept of polarization.</a:t>
            </a:r>
          </a:p>
          <a:p>
            <a:pPr lvl="1">
              <a:lnSpc>
                <a:spcPct val="90000"/>
              </a:lnSpc>
            </a:pPr>
            <a:endParaRPr lang="en-CA" sz="2800" dirty="0" smtClean="0"/>
          </a:p>
          <a:p>
            <a:pPr lvl="1">
              <a:lnSpc>
                <a:spcPct val="90000"/>
              </a:lnSpc>
            </a:pPr>
            <a:endParaRPr lang="en-CA" sz="2800" dirty="0" smtClean="0"/>
          </a:p>
        </p:txBody>
      </p:sp>
      <p:pic>
        <p:nvPicPr>
          <p:cNvPr id="7" name="Picture 5" descr="plasma 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188912"/>
            <a:ext cx="1974054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LCD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447800"/>
            <a:ext cx="6934200" cy="52006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14400" y="304800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WORKING PRINCIPLE OF LCD</a:t>
            </a:r>
            <a:endParaRPr lang="en-US" sz="54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</p:spPr>
        <p:txBody>
          <a:bodyPr>
            <a:normAutofit/>
          </a:bodyPr>
          <a:lstStyle/>
          <a:p>
            <a:r>
              <a:rPr lang="en-CA" sz="6000" u="sng" dirty="0" smtClean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Types of LCDs</a:t>
            </a:r>
            <a:endParaRPr lang="en-US" sz="6000" u="sng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447800"/>
            <a:ext cx="84582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en-CA" sz="4000" u="sng" dirty="0" smtClean="0"/>
              <a:t> </a:t>
            </a:r>
            <a:r>
              <a:rPr lang="en-CA" sz="2800" u="sng" dirty="0" smtClean="0">
                <a:latin typeface="Times New Roman" pitchFamily="18" charset="0"/>
                <a:cs typeface="Times New Roman" pitchFamily="18" charset="0"/>
              </a:rPr>
              <a:t>Passive</a:t>
            </a:r>
            <a:endParaRPr lang="en-CA" sz="2800" u="sng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 Each pixel must retain its state without a</a:t>
            </a:r>
          </a:p>
          <a:p>
            <a:pPr lvl="2"/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     steady electric charge.</a:t>
            </a:r>
          </a:p>
          <a:p>
            <a:pPr lvl="2"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Scanned one pixel at a time</a:t>
            </a:r>
          </a:p>
          <a:p>
            <a:pPr lvl="2"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Poor contrast and very slow response time.</a:t>
            </a:r>
          </a:p>
          <a:p>
            <a:pPr lvl="2"/>
            <a:endParaRPr lang="en-C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CA" sz="2800" u="sng" dirty="0" smtClean="0">
                <a:latin typeface="Times New Roman" pitchFamily="18" charset="0"/>
                <a:cs typeface="Times New Roman" pitchFamily="18" charset="0"/>
              </a:rPr>
              <a:t> Active</a:t>
            </a:r>
            <a:endParaRPr lang="en-CA" sz="2800" u="sng" dirty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  Electric charged is stored between refreshes</a:t>
            </a:r>
          </a:p>
          <a:p>
            <a:pPr lvl="2"/>
            <a:r>
              <a:rPr lang="en-CA" sz="2800" smtClean="0">
                <a:latin typeface="Times New Roman" pitchFamily="18" charset="0"/>
                <a:cs typeface="Times New Roman" pitchFamily="18" charset="0"/>
              </a:rPr>
              <a:t>      scanned </a:t>
            </a:r>
            <a:r>
              <a:rPr lang="en-CA" sz="2800" dirty="0" smtClean="0">
                <a:latin typeface="Times New Roman" pitchFamily="18" charset="0"/>
                <a:cs typeface="Times New Roman" pitchFamily="18" charset="0"/>
              </a:rPr>
              <a:t>one row at a time</a:t>
            </a:r>
            <a:r>
              <a:rPr lang="en-CA" sz="2800" dirty="0" smtClean="0"/>
              <a:t>.</a:t>
            </a:r>
          </a:p>
          <a:p>
            <a:pPr lvl="2"/>
            <a:endParaRPr lang="en-CA" sz="2800" dirty="0" smtClean="0"/>
          </a:p>
        </p:txBody>
      </p:sp>
      <p:pic>
        <p:nvPicPr>
          <p:cNvPr id="4" name="Picture 5" descr="plasma 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403" y="188912"/>
            <a:ext cx="2191451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0ECD-9ED8-4A28-B078-58245125A4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570</Words>
  <Application>Microsoft Office PowerPoint</Application>
  <PresentationFormat>On-screen Show (4:3)</PresentationFormat>
  <Paragraphs>133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LIQUID CRYSTAL DISPLAY</vt:lpstr>
      <vt:lpstr>TIPS TO BE COVERED</vt:lpstr>
      <vt:lpstr>ACKNOWLEDGEMENT</vt:lpstr>
      <vt:lpstr>EVOLUTION</vt:lpstr>
      <vt:lpstr>HISTORY AND DEVLOPEMENT</vt:lpstr>
      <vt:lpstr> Introduction of LCD </vt:lpstr>
      <vt:lpstr>WORKING PRINCIPLE OF LCD</vt:lpstr>
      <vt:lpstr>Slide 8</vt:lpstr>
      <vt:lpstr>Types of LCDs</vt:lpstr>
      <vt:lpstr>ADVANTAGES</vt:lpstr>
      <vt:lpstr>DISADVANTAGES</vt:lpstr>
      <vt:lpstr>APPLICATIONS OF LCD</vt:lpstr>
      <vt:lpstr>GREAT COMPETATOR :LCD</vt:lpstr>
      <vt:lpstr>CONCLUSION</vt:lpstr>
      <vt:lpstr>QUESTIONS..???</vt:lpstr>
      <vt:lpstr>REFRENCE</vt:lpstr>
      <vt:lpstr>THANKYOU…….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LCD</dc:title>
  <dc:creator>adpc</dc:creator>
  <cp:lastModifiedBy>a</cp:lastModifiedBy>
  <cp:revision>104</cp:revision>
  <dcterms:created xsi:type="dcterms:W3CDTF">2014-08-12T14:20:05Z</dcterms:created>
  <dcterms:modified xsi:type="dcterms:W3CDTF">2016-07-22T06:56:30Z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